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9" r:id="rId3"/>
    <p:sldId id="270" r:id="rId4"/>
    <p:sldId id="262" r:id="rId5"/>
    <p:sldId id="261" r:id="rId6"/>
    <p:sldId id="271" r:id="rId7"/>
    <p:sldId id="258" r:id="rId8"/>
    <p:sldId id="272" r:id="rId9"/>
    <p:sldId id="273" r:id="rId10"/>
    <p:sldId id="269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3864701-DDC3-CC8D-16DE-F9467B415801}" v="47" dt="2025-12-10T06:15:08.684"/>
    <p1510:client id="{286538DB-EDC7-0DC1-53BE-27BFA61A5045}" v="32" dt="2025-12-10T01:17:41.793"/>
    <p1510:client id="{28B8D0DC-E000-ABE0-976F-1F90547DD348}" v="15" dt="2025-12-10T06:10:02.666"/>
    <p1510:client id="{30B4B2C5-9627-6A6E-156B-24655DD5E316}" v="36" dt="2025-12-10T01:15:16.689"/>
    <p1510:client id="{6A983656-E85C-0BB6-4B4D-0DFFFD1AA04A}" v="6" dt="2025-12-10T05:50:55.211"/>
    <p1510:client id="{7C59ADC1-939F-FBA7-492D-3D7D7AA77842}" v="1" dt="2025-12-10T17:54:04.417"/>
    <p1510:client id="{9A884A98-661F-FA63-7AB9-F498DA6BE1FC}" v="13" dt="2025-12-10T21:38:40.393"/>
    <p1510:client id="{A824691E-13B5-25DE-1449-B9C3CC1A535C}" v="16" dt="2025-12-10T04:49:40.779"/>
    <p1510:client id="{D8A06BC6-EEB4-AC42-6A6D-801D52DEEC87}" v="1" dt="2025-12-10T19:50:19.380"/>
    <p1510:client id="{DB1362D3-37AE-E339-2407-0D6A1B8C3B6E}" v="45" dt="2025-12-10T20:33:03.007"/>
    <p1510:client id="{E7B7B42E-A0F2-80B1-F282-D54F7A117795}" v="1" dt="2025-12-11T00:13:25.001"/>
    <p1510:client id="{EF3E72BC-9E6A-55B6-4B5A-16BEFF175045}" v="29" dt="2025-12-10T18:14:04.263"/>
    <p1510:client id="{F1F9FCFE-189A-3879-AD2B-F95564550F09}" v="16" dt="2025-12-10T05:45:08.033"/>
    <p1510:client id="{F4AF4A34-B353-F329-78FA-7E5EDA223466}" v="5" dt="2025-12-09T22:53:25.375"/>
    <p1510:client id="{F5AA298D-4E05-C55A-A027-9760A560FCA4}" v="13" dt="2025-12-10T20:44:17.42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2CF7913-641F-4ECE-AEEF-6AF78650BD39}" type="doc">
      <dgm:prSet loTypeId="urn:microsoft.com/office/officeart/2018/5/layout/IconCircleLabelList" loCatId="icon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E290D8DC-5B77-46EC-B724-DD1A00EA8EB5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2000">
              <a:latin typeface="Alasassy Caps"/>
              <a:ea typeface="Calibri"/>
              <a:cs typeface="Calibri"/>
            </a:rPr>
            <a:t>Some main Features include smart filters, polished PDF/CSV exports, and more </a:t>
          </a:r>
          <a:endParaRPr lang="en-US" sz="2000">
            <a:latin typeface="Alasassy Caps"/>
          </a:endParaRPr>
        </a:p>
      </dgm:t>
    </dgm:pt>
    <dgm:pt modelId="{B19595FD-CC9C-4EEE-B84D-6D20A65E9005}" type="parTrans" cxnId="{4E9CB789-AFCB-4920-A55F-6F71A530E8DA}">
      <dgm:prSet/>
      <dgm:spPr/>
      <dgm:t>
        <a:bodyPr/>
        <a:lstStyle/>
        <a:p>
          <a:endParaRPr lang="en-US"/>
        </a:p>
      </dgm:t>
    </dgm:pt>
    <dgm:pt modelId="{B430D57B-CFA0-449E-8439-2D557385943C}" type="sibTrans" cxnId="{4E9CB789-AFCB-4920-A55F-6F71A530E8DA}">
      <dgm:prSet/>
      <dgm:spPr/>
      <dgm:t>
        <a:bodyPr/>
        <a:lstStyle/>
        <a:p>
          <a:endParaRPr lang="en-US"/>
        </a:p>
      </dgm:t>
    </dgm:pt>
    <dgm:pt modelId="{C562F937-FE5B-4583-9F02-E7E9ACABE3EE}">
      <dgm:prSet phldr="0"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2000">
              <a:latin typeface="Alasassy Caps"/>
              <a:ea typeface="Calibri"/>
              <a:cs typeface="Calibri"/>
            </a:rPr>
            <a:t>Blackbird is an OSINT tool that combines username and email searches across more than 600 platforms. This is done using AI to profile </a:t>
          </a:r>
        </a:p>
      </dgm:t>
    </dgm:pt>
    <dgm:pt modelId="{CD517B7B-70E9-45AC-9ABF-A4E998EFC597}" type="parTrans" cxnId="{67B09E12-8BC7-42A8-8D7D-C2ECA5AD600D}">
      <dgm:prSet/>
      <dgm:spPr/>
    </dgm:pt>
    <dgm:pt modelId="{C8D8311A-7E8A-429D-8822-6CB5A8B23DCA}" type="sibTrans" cxnId="{67B09E12-8BC7-42A8-8D7D-C2ECA5AD600D}">
      <dgm:prSet/>
      <dgm:spPr/>
    </dgm:pt>
    <dgm:pt modelId="{07A98CC7-CF5B-4DF4-8CD3-8C024D4902C8}">
      <dgm:prSet phldr="0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2000">
              <a:latin typeface="Alasassy Caps"/>
              <a:ea typeface="Calibri"/>
              <a:cs typeface="Calibri"/>
            </a:rPr>
            <a:t>By utilizing community-driven projects (like WhatsMyName), it lowers false positive rates and provides high-quality results </a:t>
          </a:r>
        </a:p>
      </dgm:t>
    </dgm:pt>
    <dgm:pt modelId="{2378E034-BB15-4239-BC05-4F13ACBFB12B}" type="parTrans" cxnId="{25CC005B-A775-4C37-95B3-0C2F541D1B43}">
      <dgm:prSet/>
      <dgm:spPr/>
    </dgm:pt>
    <dgm:pt modelId="{FE59A75A-8C44-4815-9F7B-7E215A845871}" type="sibTrans" cxnId="{25CC005B-A775-4C37-95B3-0C2F541D1B43}">
      <dgm:prSet/>
      <dgm:spPr/>
    </dgm:pt>
    <dgm:pt modelId="{2298FB2A-A88B-4C6B-8048-D7736E285CDA}" type="pres">
      <dgm:prSet presAssocID="{62CF7913-641F-4ECE-AEEF-6AF78650BD39}" presName="root" presStyleCnt="0">
        <dgm:presLayoutVars>
          <dgm:dir/>
          <dgm:resizeHandles val="exact"/>
        </dgm:presLayoutVars>
      </dgm:prSet>
      <dgm:spPr/>
    </dgm:pt>
    <dgm:pt modelId="{252E12D1-4846-4B67-9213-181F677EC173}" type="pres">
      <dgm:prSet presAssocID="{C562F937-FE5B-4583-9F02-E7E9ACABE3EE}" presName="compNode" presStyleCnt="0"/>
      <dgm:spPr/>
    </dgm:pt>
    <dgm:pt modelId="{713100DA-9A44-4AD7-A117-FD71CD6A35FA}" type="pres">
      <dgm:prSet presAssocID="{C562F937-FE5B-4583-9F02-E7E9ACABE3EE}" presName="iconBgRect" presStyleLbl="bgShp" presStyleIdx="0" presStyleCnt="3"/>
      <dgm:spPr/>
    </dgm:pt>
    <dgm:pt modelId="{0AFDA52B-6EF0-469F-BF55-90FB72E91550}" type="pres">
      <dgm:prSet presAssocID="{C562F937-FE5B-4583-9F02-E7E9ACABE3EE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Envelope with solid fill"/>
        </a:ext>
      </dgm:extLst>
    </dgm:pt>
    <dgm:pt modelId="{0086F02E-C34A-4E9B-990F-1FC3CF978888}" type="pres">
      <dgm:prSet presAssocID="{C562F937-FE5B-4583-9F02-E7E9ACABE3EE}" presName="spaceRect" presStyleCnt="0"/>
      <dgm:spPr/>
    </dgm:pt>
    <dgm:pt modelId="{13E34091-18BA-478B-994E-95492B5AC968}" type="pres">
      <dgm:prSet presAssocID="{C562F937-FE5B-4583-9F02-E7E9ACABE3EE}" presName="textRect" presStyleLbl="revTx" presStyleIdx="0" presStyleCnt="3">
        <dgm:presLayoutVars>
          <dgm:chMax val="1"/>
          <dgm:chPref val="1"/>
        </dgm:presLayoutVars>
      </dgm:prSet>
      <dgm:spPr/>
    </dgm:pt>
    <dgm:pt modelId="{4540BE7D-1FCE-446C-91B2-6A595102B366}" type="pres">
      <dgm:prSet presAssocID="{C8D8311A-7E8A-429D-8822-6CB5A8B23DCA}" presName="sibTrans" presStyleCnt="0"/>
      <dgm:spPr/>
    </dgm:pt>
    <dgm:pt modelId="{91F31ACA-1EBE-4082-A742-875A9DDB1AB5}" type="pres">
      <dgm:prSet presAssocID="{07A98CC7-CF5B-4DF4-8CD3-8C024D4902C8}" presName="compNode" presStyleCnt="0"/>
      <dgm:spPr/>
    </dgm:pt>
    <dgm:pt modelId="{A9934723-4224-425C-ACDB-4AA325BA2900}" type="pres">
      <dgm:prSet presAssocID="{07A98CC7-CF5B-4DF4-8CD3-8C024D4902C8}" presName="iconBgRect" presStyleLbl="bgShp" presStyleIdx="1" presStyleCnt="3"/>
      <dgm:spPr/>
    </dgm:pt>
    <dgm:pt modelId="{F0D0FAB7-2E1A-45EE-AF2B-4308E332824B}" type="pres">
      <dgm:prSet presAssocID="{07A98CC7-CF5B-4DF4-8CD3-8C024D4902C8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sers with solid fill"/>
        </a:ext>
      </dgm:extLst>
    </dgm:pt>
    <dgm:pt modelId="{94D710CE-1FE0-40F0-BC2A-A1B0979C27F0}" type="pres">
      <dgm:prSet presAssocID="{07A98CC7-CF5B-4DF4-8CD3-8C024D4902C8}" presName="spaceRect" presStyleCnt="0"/>
      <dgm:spPr/>
    </dgm:pt>
    <dgm:pt modelId="{6CEBCE85-89CE-42F8-B5BD-856DC0701C2A}" type="pres">
      <dgm:prSet presAssocID="{07A98CC7-CF5B-4DF4-8CD3-8C024D4902C8}" presName="textRect" presStyleLbl="revTx" presStyleIdx="1" presStyleCnt="3">
        <dgm:presLayoutVars>
          <dgm:chMax val="1"/>
          <dgm:chPref val="1"/>
        </dgm:presLayoutVars>
      </dgm:prSet>
      <dgm:spPr/>
    </dgm:pt>
    <dgm:pt modelId="{009C26BB-8B82-49AE-B180-B8EB67D191A4}" type="pres">
      <dgm:prSet presAssocID="{FE59A75A-8C44-4815-9F7B-7E215A845871}" presName="sibTrans" presStyleCnt="0"/>
      <dgm:spPr/>
    </dgm:pt>
    <dgm:pt modelId="{E279D491-627F-4403-890E-C99E0CECB6B2}" type="pres">
      <dgm:prSet presAssocID="{E290D8DC-5B77-46EC-B724-DD1A00EA8EB5}" presName="compNode" presStyleCnt="0"/>
      <dgm:spPr/>
    </dgm:pt>
    <dgm:pt modelId="{274B4134-1401-437F-88BA-2ADDECA56A3D}" type="pres">
      <dgm:prSet presAssocID="{E290D8DC-5B77-46EC-B724-DD1A00EA8EB5}" presName="iconBgRect" presStyleLbl="bgShp" presStyleIdx="2" presStyleCnt="3"/>
      <dgm:spPr/>
    </dgm:pt>
    <dgm:pt modelId="{820E2A89-ED04-488C-B234-7CBA261D0CD3}" type="pres">
      <dgm:prSet presAssocID="{E290D8DC-5B77-46EC-B724-DD1A00EA8EB5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ilter"/>
        </a:ext>
      </dgm:extLst>
    </dgm:pt>
    <dgm:pt modelId="{0B2A92D9-049D-4139-BF80-FE49A41FF9A3}" type="pres">
      <dgm:prSet presAssocID="{E290D8DC-5B77-46EC-B724-DD1A00EA8EB5}" presName="spaceRect" presStyleCnt="0"/>
      <dgm:spPr/>
    </dgm:pt>
    <dgm:pt modelId="{70E139F7-5716-4712-8EFD-9E1DC1826A85}" type="pres">
      <dgm:prSet presAssocID="{E290D8DC-5B77-46EC-B724-DD1A00EA8EB5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67B09E12-8BC7-42A8-8D7D-C2ECA5AD600D}" srcId="{62CF7913-641F-4ECE-AEEF-6AF78650BD39}" destId="{C562F937-FE5B-4583-9F02-E7E9ACABE3EE}" srcOrd="0" destOrd="0" parTransId="{CD517B7B-70E9-45AC-9ABF-A4E998EFC597}" sibTransId="{C8D8311A-7E8A-429D-8822-6CB5A8B23DCA}"/>
    <dgm:cxn modelId="{CD58ED1D-3C25-451B-9210-A8D62B1B3294}" type="presOf" srcId="{62CF7913-641F-4ECE-AEEF-6AF78650BD39}" destId="{2298FB2A-A88B-4C6B-8048-D7736E285CDA}" srcOrd="0" destOrd="0" presId="urn:microsoft.com/office/officeart/2018/5/layout/IconCircleLabelList"/>
    <dgm:cxn modelId="{25CC005B-A775-4C37-95B3-0C2F541D1B43}" srcId="{62CF7913-641F-4ECE-AEEF-6AF78650BD39}" destId="{07A98CC7-CF5B-4DF4-8CD3-8C024D4902C8}" srcOrd="1" destOrd="0" parTransId="{2378E034-BB15-4239-BC05-4F13ACBFB12B}" sibTransId="{FE59A75A-8C44-4815-9F7B-7E215A845871}"/>
    <dgm:cxn modelId="{4E9CB789-AFCB-4920-A55F-6F71A530E8DA}" srcId="{62CF7913-641F-4ECE-AEEF-6AF78650BD39}" destId="{E290D8DC-5B77-46EC-B724-DD1A00EA8EB5}" srcOrd="2" destOrd="0" parTransId="{B19595FD-CC9C-4EEE-B84D-6D20A65E9005}" sibTransId="{B430D57B-CFA0-449E-8439-2D557385943C}"/>
    <dgm:cxn modelId="{BB9C39A6-E5F6-4D20-8206-27874ACAD58C}" type="presOf" srcId="{C562F937-FE5B-4583-9F02-E7E9ACABE3EE}" destId="{13E34091-18BA-478B-994E-95492B5AC968}" srcOrd="0" destOrd="0" presId="urn:microsoft.com/office/officeart/2018/5/layout/IconCircleLabelList"/>
    <dgm:cxn modelId="{0324E7CB-4D50-47AC-BC12-6810C5562C5D}" type="presOf" srcId="{E290D8DC-5B77-46EC-B724-DD1A00EA8EB5}" destId="{70E139F7-5716-4712-8EFD-9E1DC1826A85}" srcOrd="0" destOrd="0" presId="urn:microsoft.com/office/officeart/2018/5/layout/IconCircleLabelList"/>
    <dgm:cxn modelId="{ED012EFD-79C0-4C60-B2AA-4F3DF94F5D6B}" type="presOf" srcId="{07A98CC7-CF5B-4DF4-8CD3-8C024D4902C8}" destId="{6CEBCE85-89CE-42F8-B5BD-856DC0701C2A}" srcOrd="0" destOrd="0" presId="urn:microsoft.com/office/officeart/2018/5/layout/IconCircleLabelList"/>
    <dgm:cxn modelId="{FEEF06A7-1C4A-4608-A494-D9F5084BCD65}" type="presParOf" srcId="{2298FB2A-A88B-4C6B-8048-D7736E285CDA}" destId="{252E12D1-4846-4B67-9213-181F677EC173}" srcOrd="0" destOrd="0" presId="urn:microsoft.com/office/officeart/2018/5/layout/IconCircleLabelList"/>
    <dgm:cxn modelId="{8D303285-66A6-444E-AF93-439247B3C084}" type="presParOf" srcId="{252E12D1-4846-4B67-9213-181F677EC173}" destId="{713100DA-9A44-4AD7-A117-FD71CD6A35FA}" srcOrd="0" destOrd="0" presId="urn:microsoft.com/office/officeart/2018/5/layout/IconCircleLabelList"/>
    <dgm:cxn modelId="{125E67BC-79AD-4A49-9655-AD09D392286B}" type="presParOf" srcId="{252E12D1-4846-4B67-9213-181F677EC173}" destId="{0AFDA52B-6EF0-469F-BF55-90FB72E91550}" srcOrd="1" destOrd="0" presId="urn:microsoft.com/office/officeart/2018/5/layout/IconCircleLabelList"/>
    <dgm:cxn modelId="{A2C8436D-B8B6-4C75-A5D8-B6E3270E71D6}" type="presParOf" srcId="{252E12D1-4846-4B67-9213-181F677EC173}" destId="{0086F02E-C34A-4E9B-990F-1FC3CF978888}" srcOrd="2" destOrd="0" presId="urn:microsoft.com/office/officeart/2018/5/layout/IconCircleLabelList"/>
    <dgm:cxn modelId="{83D57097-A753-42C2-AEA7-A713446AC9C8}" type="presParOf" srcId="{252E12D1-4846-4B67-9213-181F677EC173}" destId="{13E34091-18BA-478B-994E-95492B5AC968}" srcOrd="3" destOrd="0" presId="urn:microsoft.com/office/officeart/2018/5/layout/IconCircleLabelList"/>
    <dgm:cxn modelId="{457E6D34-2A8F-467A-9892-9AB27AEC10E0}" type="presParOf" srcId="{2298FB2A-A88B-4C6B-8048-D7736E285CDA}" destId="{4540BE7D-1FCE-446C-91B2-6A595102B366}" srcOrd="1" destOrd="0" presId="urn:microsoft.com/office/officeart/2018/5/layout/IconCircleLabelList"/>
    <dgm:cxn modelId="{3B65FBE4-2596-4FA8-9B39-7812C3435353}" type="presParOf" srcId="{2298FB2A-A88B-4C6B-8048-D7736E285CDA}" destId="{91F31ACA-1EBE-4082-A742-875A9DDB1AB5}" srcOrd="2" destOrd="0" presId="urn:microsoft.com/office/officeart/2018/5/layout/IconCircleLabelList"/>
    <dgm:cxn modelId="{26241893-1DE5-4273-8537-5E5F83EF2DB2}" type="presParOf" srcId="{91F31ACA-1EBE-4082-A742-875A9DDB1AB5}" destId="{A9934723-4224-425C-ACDB-4AA325BA2900}" srcOrd="0" destOrd="0" presId="urn:microsoft.com/office/officeart/2018/5/layout/IconCircleLabelList"/>
    <dgm:cxn modelId="{92DCAA61-8E41-49A5-846B-F0F9B58B776B}" type="presParOf" srcId="{91F31ACA-1EBE-4082-A742-875A9DDB1AB5}" destId="{F0D0FAB7-2E1A-45EE-AF2B-4308E332824B}" srcOrd="1" destOrd="0" presId="urn:microsoft.com/office/officeart/2018/5/layout/IconCircleLabelList"/>
    <dgm:cxn modelId="{B9370EB3-300D-479F-BC96-7BE37FD474DF}" type="presParOf" srcId="{91F31ACA-1EBE-4082-A742-875A9DDB1AB5}" destId="{94D710CE-1FE0-40F0-BC2A-A1B0979C27F0}" srcOrd="2" destOrd="0" presId="urn:microsoft.com/office/officeart/2018/5/layout/IconCircleLabelList"/>
    <dgm:cxn modelId="{3B8D381E-5CAF-4D46-80FC-A276FCBF14A1}" type="presParOf" srcId="{91F31ACA-1EBE-4082-A742-875A9DDB1AB5}" destId="{6CEBCE85-89CE-42F8-B5BD-856DC0701C2A}" srcOrd="3" destOrd="0" presId="urn:microsoft.com/office/officeart/2018/5/layout/IconCircleLabelList"/>
    <dgm:cxn modelId="{9B199803-A3EB-4F34-87E8-C1697927EF6F}" type="presParOf" srcId="{2298FB2A-A88B-4C6B-8048-D7736E285CDA}" destId="{009C26BB-8B82-49AE-B180-B8EB67D191A4}" srcOrd="3" destOrd="0" presId="urn:microsoft.com/office/officeart/2018/5/layout/IconCircleLabelList"/>
    <dgm:cxn modelId="{1153729F-88FA-4847-B396-3A7D9BBB3089}" type="presParOf" srcId="{2298FB2A-A88B-4C6B-8048-D7736E285CDA}" destId="{E279D491-627F-4403-890E-C99E0CECB6B2}" srcOrd="4" destOrd="0" presId="urn:microsoft.com/office/officeart/2018/5/layout/IconCircleLabelList"/>
    <dgm:cxn modelId="{689E94DD-EAD0-469C-AEB9-61F6609CBE7B}" type="presParOf" srcId="{E279D491-627F-4403-890E-C99E0CECB6B2}" destId="{274B4134-1401-437F-88BA-2ADDECA56A3D}" srcOrd="0" destOrd="0" presId="urn:microsoft.com/office/officeart/2018/5/layout/IconCircleLabelList"/>
    <dgm:cxn modelId="{C90B3888-29B4-406B-9205-F6D9A0863E83}" type="presParOf" srcId="{E279D491-627F-4403-890E-C99E0CECB6B2}" destId="{820E2A89-ED04-488C-B234-7CBA261D0CD3}" srcOrd="1" destOrd="0" presId="urn:microsoft.com/office/officeart/2018/5/layout/IconCircleLabelList"/>
    <dgm:cxn modelId="{41211E1C-31AE-45EA-85A5-B5FD063A0986}" type="presParOf" srcId="{E279D491-627F-4403-890E-C99E0CECB6B2}" destId="{0B2A92D9-049D-4139-BF80-FE49A41FF9A3}" srcOrd="2" destOrd="0" presId="urn:microsoft.com/office/officeart/2018/5/layout/IconCircleLabelList"/>
    <dgm:cxn modelId="{313B045D-DDD6-4D66-972F-423D97D082EA}" type="presParOf" srcId="{E279D491-627F-4403-890E-C99E0CECB6B2}" destId="{70E139F7-5716-4712-8EFD-9E1DC1826A85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31D1D90-5DBF-4C8F-851E-AB490FD08BDE}" type="doc">
      <dgm:prSet loTypeId="urn:microsoft.com/office/officeart/2018/5/layout/IconCircle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0ABFDC7-E81D-49EB-89A3-1FAC7212A952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2000">
              <a:latin typeface="Alasassy Caps"/>
            </a:rPr>
            <a:t>Lookup time can be slower when searching more than 1 user/email</a:t>
          </a:r>
        </a:p>
      </dgm:t>
    </dgm:pt>
    <dgm:pt modelId="{A6C62F49-8F7B-4E36-8A96-860E67BA0737}" type="parTrans" cxnId="{931089FE-3772-4779-B571-81A95C68DFBB}">
      <dgm:prSet/>
      <dgm:spPr/>
      <dgm:t>
        <a:bodyPr/>
        <a:lstStyle/>
        <a:p>
          <a:endParaRPr lang="en-US"/>
        </a:p>
      </dgm:t>
    </dgm:pt>
    <dgm:pt modelId="{DB42E317-1823-42FD-AD05-1E43C2198C92}" type="sibTrans" cxnId="{931089FE-3772-4779-B571-81A95C68DFBB}">
      <dgm:prSet/>
      <dgm:spPr/>
      <dgm:t>
        <a:bodyPr/>
        <a:lstStyle/>
        <a:p>
          <a:endParaRPr lang="en-US"/>
        </a:p>
      </dgm:t>
    </dgm:pt>
    <dgm:pt modelId="{8763A791-110C-4E60-821A-D5910FE1F15F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2000">
              <a:latin typeface="Alasassy Caps"/>
            </a:rPr>
            <a:t>AI usage is limited to a number of searches each day</a:t>
          </a:r>
        </a:p>
      </dgm:t>
    </dgm:pt>
    <dgm:pt modelId="{DB9FAAD1-7016-4B25-8F4C-DFCEC15DC32F}" type="parTrans" cxnId="{B4336127-1F65-47B7-AEC9-D137847E8ED9}">
      <dgm:prSet/>
      <dgm:spPr/>
      <dgm:t>
        <a:bodyPr/>
        <a:lstStyle/>
        <a:p>
          <a:endParaRPr lang="en-US"/>
        </a:p>
      </dgm:t>
    </dgm:pt>
    <dgm:pt modelId="{1D952931-45DC-4B52-8B7C-7706ED77F1DC}" type="sibTrans" cxnId="{B4336127-1F65-47B7-AEC9-D137847E8ED9}">
      <dgm:prSet/>
      <dgm:spPr/>
      <dgm:t>
        <a:bodyPr/>
        <a:lstStyle/>
        <a:p>
          <a:endParaRPr lang="en-US"/>
        </a:p>
      </dgm:t>
    </dgm:pt>
    <dgm:pt modelId="{4504084E-9B40-499F-9B37-C3DC4C64BD42}">
      <dgm:prSet phldr="0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2000">
              <a:latin typeface="Alasassy Caps"/>
            </a:rPr>
            <a:t>CLI can be hard to use for some </a:t>
          </a:r>
        </a:p>
      </dgm:t>
    </dgm:pt>
    <dgm:pt modelId="{630B150C-EDAA-4AD8-980B-0C31A58E5221}" type="parTrans" cxnId="{BA4AAFCD-BBD6-4A69-BEF4-C314EEE3668F}">
      <dgm:prSet/>
      <dgm:spPr/>
    </dgm:pt>
    <dgm:pt modelId="{08A1DB16-AA3E-4C35-9B00-46BD78DB839F}" type="sibTrans" cxnId="{BA4AAFCD-BBD6-4A69-BEF4-C314EEE3668F}">
      <dgm:prSet/>
      <dgm:spPr/>
    </dgm:pt>
    <dgm:pt modelId="{9083AC22-C2B1-4981-82E7-5EBF8A7FDBEA}" type="pres">
      <dgm:prSet presAssocID="{531D1D90-5DBF-4C8F-851E-AB490FD08BDE}" presName="root" presStyleCnt="0">
        <dgm:presLayoutVars>
          <dgm:dir/>
          <dgm:resizeHandles val="exact"/>
        </dgm:presLayoutVars>
      </dgm:prSet>
      <dgm:spPr/>
    </dgm:pt>
    <dgm:pt modelId="{1A6C270C-6F96-4F7B-8590-4EB553169ABD}" type="pres">
      <dgm:prSet presAssocID="{10ABFDC7-E81D-49EB-89A3-1FAC7212A952}" presName="compNode" presStyleCnt="0"/>
      <dgm:spPr/>
    </dgm:pt>
    <dgm:pt modelId="{664AEC85-7B33-46E2-B17A-F80D0F2DA9C6}" type="pres">
      <dgm:prSet presAssocID="{10ABFDC7-E81D-49EB-89A3-1FAC7212A952}" presName="iconBgRect" presStyleLbl="bgShp" presStyleIdx="0" presStyleCnt="3"/>
      <dgm:spPr/>
    </dgm:pt>
    <dgm:pt modelId="{A761693E-C42E-4273-8F00-51DAC806E736}" type="pres">
      <dgm:prSet presAssocID="{10ABFDC7-E81D-49EB-89A3-1FAC7212A952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C8AD58F1-FEDA-414C-8811-AA6275727472}" type="pres">
      <dgm:prSet presAssocID="{10ABFDC7-E81D-49EB-89A3-1FAC7212A952}" presName="spaceRect" presStyleCnt="0"/>
      <dgm:spPr/>
    </dgm:pt>
    <dgm:pt modelId="{10B318D3-4CE9-421E-A3BC-07F7F48642FF}" type="pres">
      <dgm:prSet presAssocID="{10ABFDC7-E81D-49EB-89A3-1FAC7212A952}" presName="textRect" presStyleLbl="revTx" presStyleIdx="0" presStyleCnt="3">
        <dgm:presLayoutVars>
          <dgm:chMax val="1"/>
          <dgm:chPref val="1"/>
        </dgm:presLayoutVars>
      </dgm:prSet>
      <dgm:spPr/>
    </dgm:pt>
    <dgm:pt modelId="{530E1FBD-0E44-42C1-A34F-C09FF67C739F}" type="pres">
      <dgm:prSet presAssocID="{DB42E317-1823-42FD-AD05-1E43C2198C92}" presName="sibTrans" presStyleCnt="0"/>
      <dgm:spPr/>
    </dgm:pt>
    <dgm:pt modelId="{F053109C-8EB6-4CFA-B68E-7E4F3792F82C}" type="pres">
      <dgm:prSet presAssocID="{8763A791-110C-4E60-821A-D5910FE1F15F}" presName="compNode" presStyleCnt="0"/>
      <dgm:spPr/>
    </dgm:pt>
    <dgm:pt modelId="{DE9676E6-CB71-435E-95A5-4800A509789D}" type="pres">
      <dgm:prSet presAssocID="{8763A791-110C-4E60-821A-D5910FE1F15F}" presName="iconBgRect" presStyleLbl="bgShp" presStyleIdx="1" presStyleCnt="3"/>
      <dgm:spPr/>
    </dgm:pt>
    <dgm:pt modelId="{4634ACDF-E971-4371-9EDB-8BEDF04B8610}" type="pres">
      <dgm:prSet presAssocID="{8763A791-110C-4E60-821A-D5910FE1F15F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DFFF6B9B-1414-4CEC-9C0A-4E2105F3D5F4}" type="pres">
      <dgm:prSet presAssocID="{8763A791-110C-4E60-821A-D5910FE1F15F}" presName="spaceRect" presStyleCnt="0"/>
      <dgm:spPr/>
    </dgm:pt>
    <dgm:pt modelId="{93476256-CBB8-4C4E-9608-D06D1CDCC8DB}" type="pres">
      <dgm:prSet presAssocID="{8763A791-110C-4E60-821A-D5910FE1F15F}" presName="textRect" presStyleLbl="revTx" presStyleIdx="1" presStyleCnt="3">
        <dgm:presLayoutVars>
          <dgm:chMax val="1"/>
          <dgm:chPref val="1"/>
        </dgm:presLayoutVars>
      </dgm:prSet>
      <dgm:spPr/>
    </dgm:pt>
    <dgm:pt modelId="{8987F496-DFE1-48A1-9C52-4FE478838C0C}" type="pres">
      <dgm:prSet presAssocID="{1D952931-45DC-4B52-8B7C-7706ED77F1DC}" presName="sibTrans" presStyleCnt="0"/>
      <dgm:spPr/>
    </dgm:pt>
    <dgm:pt modelId="{126141C3-EE26-4E20-9069-299F4A4E40AD}" type="pres">
      <dgm:prSet presAssocID="{4504084E-9B40-499F-9B37-C3DC4C64BD42}" presName="compNode" presStyleCnt="0"/>
      <dgm:spPr/>
    </dgm:pt>
    <dgm:pt modelId="{EC5C4049-2F5E-4CCC-B5A5-4050477DB12C}" type="pres">
      <dgm:prSet presAssocID="{4504084E-9B40-499F-9B37-C3DC4C64BD42}" presName="iconBgRect" presStyleLbl="bgShp" presStyleIdx="2" presStyleCnt="3"/>
      <dgm:spPr/>
    </dgm:pt>
    <dgm:pt modelId="{B2EDD3EC-2E81-4890-ABB7-630ABD79BF31}" type="pres">
      <dgm:prSet presAssocID="{4504084E-9B40-499F-9B37-C3DC4C64BD42}" presName="iconRect" presStyleLbl="node1" presStyleIdx="2" presStyleCnt="3"/>
      <dgm:spPr>
        <a:blipFill>
          <a:blip xmlns:r="http://schemas.openxmlformats.org/officeDocument/2006/relationships" r:embed="rId5"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Question Cat"/>
        </a:ext>
      </dgm:extLst>
    </dgm:pt>
    <dgm:pt modelId="{2E8DA6C2-C4B4-42B5-891C-D427F081CB53}" type="pres">
      <dgm:prSet presAssocID="{4504084E-9B40-499F-9B37-C3DC4C64BD42}" presName="spaceRect" presStyleCnt="0"/>
      <dgm:spPr/>
    </dgm:pt>
    <dgm:pt modelId="{1E2BB0F0-D9B4-47B8-8B34-8E298ABB7845}" type="pres">
      <dgm:prSet presAssocID="{4504084E-9B40-499F-9B37-C3DC4C64BD42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B4336127-1F65-47B7-AEC9-D137847E8ED9}" srcId="{531D1D90-5DBF-4C8F-851E-AB490FD08BDE}" destId="{8763A791-110C-4E60-821A-D5910FE1F15F}" srcOrd="1" destOrd="0" parTransId="{DB9FAAD1-7016-4B25-8F4C-DFCEC15DC32F}" sibTransId="{1D952931-45DC-4B52-8B7C-7706ED77F1DC}"/>
    <dgm:cxn modelId="{57C3C029-7B0B-4A3D-8865-310B04EA54F3}" type="presOf" srcId="{531D1D90-5DBF-4C8F-851E-AB490FD08BDE}" destId="{9083AC22-C2B1-4981-82E7-5EBF8A7FDBEA}" srcOrd="0" destOrd="0" presId="urn:microsoft.com/office/officeart/2018/5/layout/IconCircleLabelList"/>
    <dgm:cxn modelId="{A597683A-87AE-40C9-838C-A7229E93F5DE}" type="presOf" srcId="{10ABFDC7-E81D-49EB-89A3-1FAC7212A952}" destId="{10B318D3-4CE9-421E-A3BC-07F7F48642FF}" srcOrd="0" destOrd="0" presId="urn:microsoft.com/office/officeart/2018/5/layout/IconCircleLabelList"/>
    <dgm:cxn modelId="{D9844DB1-AFED-4302-8126-30356D75A8DD}" type="presOf" srcId="{4504084E-9B40-499F-9B37-C3DC4C64BD42}" destId="{1E2BB0F0-D9B4-47B8-8B34-8E298ABB7845}" srcOrd="0" destOrd="0" presId="urn:microsoft.com/office/officeart/2018/5/layout/IconCircleLabelList"/>
    <dgm:cxn modelId="{BA4AAFCD-BBD6-4A69-BEF4-C314EEE3668F}" srcId="{531D1D90-5DBF-4C8F-851E-AB490FD08BDE}" destId="{4504084E-9B40-499F-9B37-C3DC4C64BD42}" srcOrd="2" destOrd="0" parTransId="{630B150C-EDAA-4AD8-980B-0C31A58E5221}" sibTransId="{08A1DB16-AA3E-4C35-9B00-46BD78DB839F}"/>
    <dgm:cxn modelId="{6B4397DD-5382-432C-9DB5-9925F6DD14A6}" type="presOf" srcId="{8763A791-110C-4E60-821A-D5910FE1F15F}" destId="{93476256-CBB8-4C4E-9608-D06D1CDCC8DB}" srcOrd="0" destOrd="0" presId="urn:microsoft.com/office/officeart/2018/5/layout/IconCircleLabelList"/>
    <dgm:cxn modelId="{931089FE-3772-4779-B571-81A95C68DFBB}" srcId="{531D1D90-5DBF-4C8F-851E-AB490FD08BDE}" destId="{10ABFDC7-E81D-49EB-89A3-1FAC7212A952}" srcOrd="0" destOrd="0" parTransId="{A6C62F49-8F7B-4E36-8A96-860E67BA0737}" sibTransId="{DB42E317-1823-42FD-AD05-1E43C2198C92}"/>
    <dgm:cxn modelId="{5BBAB23B-AE86-4244-AC88-2008A873E19C}" type="presParOf" srcId="{9083AC22-C2B1-4981-82E7-5EBF8A7FDBEA}" destId="{1A6C270C-6F96-4F7B-8590-4EB553169ABD}" srcOrd="0" destOrd="0" presId="urn:microsoft.com/office/officeart/2018/5/layout/IconCircleLabelList"/>
    <dgm:cxn modelId="{9DBD57F5-76D6-4117-BD24-CE768B2CED9E}" type="presParOf" srcId="{1A6C270C-6F96-4F7B-8590-4EB553169ABD}" destId="{664AEC85-7B33-46E2-B17A-F80D0F2DA9C6}" srcOrd="0" destOrd="0" presId="urn:microsoft.com/office/officeart/2018/5/layout/IconCircleLabelList"/>
    <dgm:cxn modelId="{966D1DB8-DCD4-4C69-B130-B92B9BC09B46}" type="presParOf" srcId="{1A6C270C-6F96-4F7B-8590-4EB553169ABD}" destId="{A761693E-C42E-4273-8F00-51DAC806E736}" srcOrd="1" destOrd="0" presId="urn:microsoft.com/office/officeart/2018/5/layout/IconCircleLabelList"/>
    <dgm:cxn modelId="{6A5763C3-A00B-4821-83EF-53E20FD88D53}" type="presParOf" srcId="{1A6C270C-6F96-4F7B-8590-4EB553169ABD}" destId="{C8AD58F1-FEDA-414C-8811-AA6275727472}" srcOrd="2" destOrd="0" presId="urn:microsoft.com/office/officeart/2018/5/layout/IconCircleLabelList"/>
    <dgm:cxn modelId="{A96A43FC-CA66-4A30-BD65-EDD28450A148}" type="presParOf" srcId="{1A6C270C-6F96-4F7B-8590-4EB553169ABD}" destId="{10B318D3-4CE9-421E-A3BC-07F7F48642FF}" srcOrd="3" destOrd="0" presId="urn:microsoft.com/office/officeart/2018/5/layout/IconCircleLabelList"/>
    <dgm:cxn modelId="{CFACF404-3432-4648-B2A0-2CDBB47AF7ED}" type="presParOf" srcId="{9083AC22-C2B1-4981-82E7-5EBF8A7FDBEA}" destId="{530E1FBD-0E44-42C1-A34F-C09FF67C739F}" srcOrd="1" destOrd="0" presId="urn:microsoft.com/office/officeart/2018/5/layout/IconCircleLabelList"/>
    <dgm:cxn modelId="{30CDB576-6610-497A-9D63-E91E304D78CB}" type="presParOf" srcId="{9083AC22-C2B1-4981-82E7-5EBF8A7FDBEA}" destId="{F053109C-8EB6-4CFA-B68E-7E4F3792F82C}" srcOrd="2" destOrd="0" presId="urn:microsoft.com/office/officeart/2018/5/layout/IconCircleLabelList"/>
    <dgm:cxn modelId="{7CC66A9E-CBE9-4C5E-B0DA-888665ED5645}" type="presParOf" srcId="{F053109C-8EB6-4CFA-B68E-7E4F3792F82C}" destId="{DE9676E6-CB71-435E-95A5-4800A509789D}" srcOrd="0" destOrd="0" presId="urn:microsoft.com/office/officeart/2018/5/layout/IconCircleLabelList"/>
    <dgm:cxn modelId="{90B8980D-E5C2-4E68-972F-466680BB598C}" type="presParOf" srcId="{F053109C-8EB6-4CFA-B68E-7E4F3792F82C}" destId="{4634ACDF-E971-4371-9EDB-8BEDF04B8610}" srcOrd="1" destOrd="0" presId="urn:microsoft.com/office/officeart/2018/5/layout/IconCircleLabelList"/>
    <dgm:cxn modelId="{1B9904E0-BA68-4A3C-949C-3443B5001738}" type="presParOf" srcId="{F053109C-8EB6-4CFA-B68E-7E4F3792F82C}" destId="{DFFF6B9B-1414-4CEC-9C0A-4E2105F3D5F4}" srcOrd="2" destOrd="0" presId="urn:microsoft.com/office/officeart/2018/5/layout/IconCircleLabelList"/>
    <dgm:cxn modelId="{1539E85E-273D-4EA5-B954-9A4FA5F759FE}" type="presParOf" srcId="{F053109C-8EB6-4CFA-B68E-7E4F3792F82C}" destId="{93476256-CBB8-4C4E-9608-D06D1CDCC8DB}" srcOrd="3" destOrd="0" presId="urn:microsoft.com/office/officeart/2018/5/layout/IconCircleLabelList"/>
    <dgm:cxn modelId="{7A319A2A-EA86-4A17-A1E2-7EB2D8BCC54A}" type="presParOf" srcId="{9083AC22-C2B1-4981-82E7-5EBF8A7FDBEA}" destId="{8987F496-DFE1-48A1-9C52-4FE478838C0C}" srcOrd="3" destOrd="0" presId="urn:microsoft.com/office/officeart/2018/5/layout/IconCircleLabelList"/>
    <dgm:cxn modelId="{1815F473-BFCA-48DC-B219-799F1326EF97}" type="presParOf" srcId="{9083AC22-C2B1-4981-82E7-5EBF8A7FDBEA}" destId="{126141C3-EE26-4E20-9069-299F4A4E40AD}" srcOrd="4" destOrd="0" presId="urn:microsoft.com/office/officeart/2018/5/layout/IconCircleLabelList"/>
    <dgm:cxn modelId="{D2A5615D-5FD0-4276-BCAA-C6A9FE914524}" type="presParOf" srcId="{126141C3-EE26-4E20-9069-299F4A4E40AD}" destId="{EC5C4049-2F5E-4CCC-B5A5-4050477DB12C}" srcOrd="0" destOrd="0" presId="urn:microsoft.com/office/officeart/2018/5/layout/IconCircleLabelList"/>
    <dgm:cxn modelId="{B0CFF531-2D13-4AF5-B849-59F6B5CD9D9C}" type="presParOf" srcId="{126141C3-EE26-4E20-9069-299F4A4E40AD}" destId="{B2EDD3EC-2E81-4890-ABB7-630ABD79BF31}" srcOrd="1" destOrd="0" presId="urn:microsoft.com/office/officeart/2018/5/layout/IconCircleLabelList"/>
    <dgm:cxn modelId="{23541F43-0A43-440D-8287-B3E80942F743}" type="presParOf" srcId="{126141C3-EE26-4E20-9069-299F4A4E40AD}" destId="{2E8DA6C2-C4B4-42B5-891C-D427F081CB53}" srcOrd="2" destOrd="0" presId="urn:microsoft.com/office/officeart/2018/5/layout/IconCircleLabelList"/>
    <dgm:cxn modelId="{42309E79-44B8-44AE-B3BC-DDE9FEB1AEA4}" type="presParOf" srcId="{126141C3-EE26-4E20-9069-299F4A4E40AD}" destId="{1E2BB0F0-D9B4-47B8-8B34-8E298ABB7845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13100DA-9A44-4AD7-A117-FD71CD6A35FA}">
      <dsp:nvSpPr>
        <dsp:cNvPr id="0" name=""/>
        <dsp:cNvSpPr/>
      </dsp:nvSpPr>
      <dsp:spPr>
        <a:xfrm>
          <a:off x="691106" y="503522"/>
          <a:ext cx="2024437" cy="2024437"/>
        </a:xfrm>
        <a:prstGeom prst="ellipse">
          <a:avLst/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FDA52B-6EF0-469F-BF55-90FB72E91550}">
      <dsp:nvSpPr>
        <dsp:cNvPr id="0" name=""/>
        <dsp:cNvSpPr/>
      </dsp:nvSpPr>
      <dsp:spPr>
        <a:xfrm>
          <a:off x="1122543" y="934960"/>
          <a:ext cx="1161562" cy="11615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E34091-18BA-478B-994E-95492B5AC968}">
      <dsp:nvSpPr>
        <dsp:cNvPr id="0" name=""/>
        <dsp:cNvSpPr/>
      </dsp:nvSpPr>
      <dsp:spPr>
        <a:xfrm>
          <a:off x="43950" y="3158522"/>
          <a:ext cx="3318750" cy="119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000" kern="1200">
              <a:latin typeface="Alasassy Caps"/>
              <a:ea typeface="Calibri"/>
              <a:cs typeface="Calibri"/>
            </a:rPr>
            <a:t>Blackbird is an OSINT tool that combines username and email searches across more than 600 platforms. This is done using AI to profile </a:t>
          </a:r>
        </a:p>
      </dsp:txBody>
      <dsp:txXfrm>
        <a:off x="43950" y="3158522"/>
        <a:ext cx="3318750" cy="1192500"/>
      </dsp:txXfrm>
    </dsp:sp>
    <dsp:sp modelId="{A9934723-4224-425C-ACDB-4AA325BA2900}">
      <dsp:nvSpPr>
        <dsp:cNvPr id="0" name=""/>
        <dsp:cNvSpPr/>
      </dsp:nvSpPr>
      <dsp:spPr>
        <a:xfrm>
          <a:off x="4590637" y="503522"/>
          <a:ext cx="2024437" cy="2024437"/>
        </a:xfrm>
        <a:prstGeom prst="ellipse">
          <a:avLst/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0D0FAB7-2E1A-45EE-AF2B-4308E332824B}">
      <dsp:nvSpPr>
        <dsp:cNvPr id="0" name=""/>
        <dsp:cNvSpPr/>
      </dsp:nvSpPr>
      <dsp:spPr>
        <a:xfrm>
          <a:off x="5022075" y="934960"/>
          <a:ext cx="1161562" cy="11615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CEBCE85-89CE-42F8-B5BD-856DC0701C2A}">
      <dsp:nvSpPr>
        <dsp:cNvPr id="0" name=""/>
        <dsp:cNvSpPr/>
      </dsp:nvSpPr>
      <dsp:spPr>
        <a:xfrm>
          <a:off x="3943481" y="3158522"/>
          <a:ext cx="3318750" cy="119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000" kern="1200">
              <a:latin typeface="Alasassy Caps"/>
              <a:ea typeface="Calibri"/>
              <a:cs typeface="Calibri"/>
            </a:rPr>
            <a:t>By utilizing community-driven projects (like WhatsMyName), it lowers false positive rates and provides high-quality results </a:t>
          </a:r>
        </a:p>
      </dsp:txBody>
      <dsp:txXfrm>
        <a:off x="3943481" y="3158522"/>
        <a:ext cx="3318750" cy="1192500"/>
      </dsp:txXfrm>
    </dsp:sp>
    <dsp:sp modelId="{274B4134-1401-437F-88BA-2ADDECA56A3D}">
      <dsp:nvSpPr>
        <dsp:cNvPr id="0" name=""/>
        <dsp:cNvSpPr/>
      </dsp:nvSpPr>
      <dsp:spPr>
        <a:xfrm>
          <a:off x="8490169" y="503522"/>
          <a:ext cx="2024437" cy="2024437"/>
        </a:xfrm>
        <a:prstGeom prst="ellipse">
          <a:avLst/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20E2A89-ED04-488C-B234-7CBA261D0CD3}">
      <dsp:nvSpPr>
        <dsp:cNvPr id="0" name=""/>
        <dsp:cNvSpPr/>
      </dsp:nvSpPr>
      <dsp:spPr>
        <a:xfrm>
          <a:off x="8921606" y="934960"/>
          <a:ext cx="1161562" cy="116156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E139F7-5716-4712-8EFD-9E1DC1826A85}">
      <dsp:nvSpPr>
        <dsp:cNvPr id="0" name=""/>
        <dsp:cNvSpPr/>
      </dsp:nvSpPr>
      <dsp:spPr>
        <a:xfrm>
          <a:off x="7843012" y="3158522"/>
          <a:ext cx="3318750" cy="119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000" kern="1200">
              <a:latin typeface="Alasassy Caps"/>
              <a:ea typeface="Calibri"/>
              <a:cs typeface="Calibri"/>
            </a:rPr>
            <a:t>Some main Features include smart filters, polished PDF/CSV exports, and more </a:t>
          </a:r>
          <a:endParaRPr lang="en-US" sz="2000" kern="1200">
            <a:latin typeface="Alasassy Caps"/>
          </a:endParaRPr>
        </a:p>
      </dsp:txBody>
      <dsp:txXfrm>
        <a:off x="7843012" y="3158522"/>
        <a:ext cx="3318750" cy="11925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64AEC85-7B33-46E2-B17A-F80D0F2DA9C6}">
      <dsp:nvSpPr>
        <dsp:cNvPr id="0" name=""/>
        <dsp:cNvSpPr/>
      </dsp:nvSpPr>
      <dsp:spPr>
        <a:xfrm>
          <a:off x="448708" y="947373"/>
          <a:ext cx="1200937" cy="1200937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761693E-C42E-4273-8F00-51DAC806E736}">
      <dsp:nvSpPr>
        <dsp:cNvPr id="0" name=""/>
        <dsp:cNvSpPr/>
      </dsp:nvSpPr>
      <dsp:spPr>
        <a:xfrm>
          <a:off x="704646" y="1203311"/>
          <a:ext cx="689062" cy="6890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B318D3-4CE9-421E-A3BC-07F7F48642FF}">
      <dsp:nvSpPr>
        <dsp:cNvPr id="0" name=""/>
        <dsp:cNvSpPr/>
      </dsp:nvSpPr>
      <dsp:spPr>
        <a:xfrm>
          <a:off x="64802" y="2522374"/>
          <a:ext cx="1968750" cy="119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000" kern="1200">
              <a:latin typeface="Alasassy Caps"/>
            </a:rPr>
            <a:t>Lookup time can be slower when searching more than 1 user/email</a:t>
          </a:r>
        </a:p>
      </dsp:txBody>
      <dsp:txXfrm>
        <a:off x="64802" y="2522374"/>
        <a:ext cx="1968750" cy="1192500"/>
      </dsp:txXfrm>
    </dsp:sp>
    <dsp:sp modelId="{DE9676E6-CB71-435E-95A5-4800A509789D}">
      <dsp:nvSpPr>
        <dsp:cNvPr id="0" name=""/>
        <dsp:cNvSpPr/>
      </dsp:nvSpPr>
      <dsp:spPr>
        <a:xfrm>
          <a:off x="2761990" y="947373"/>
          <a:ext cx="1200937" cy="1200937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634ACDF-E971-4371-9EDB-8BEDF04B8610}">
      <dsp:nvSpPr>
        <dsp:cNvPr id="0" name=""/>
        <dsp:cNvSpPr/>
      </dsp:nvSpPr>
      <dsp:spPr>
        <a:xfrm>
          <a:off x="3017927" y="1203311"/>
          <a:ext cx="689062" cy="6890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476256-CBB8-4C4E-9608-D06D1CDCC8DB}">
      <dsp:nvSpPr>
        <dsp:cNvPr id="0" name=""/>
        <dsp:cNvSpPr/>
      </dsp:nvSpPr>
      <dsp:spPr>
        <a:xfrm>
          <a:off x="2378083" y="2522374"/>
          <a:ext cx="1968750" cy="119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400" kern="1200">
              <a:latin typeface="Alasassy Caps"/>
            </a:rPr>
            <a:t>AI usage is limited to a number of searches each day</a:t>
          </a:r>
        </a:p>
      </dsp:txBody>
      <dsp:txXfrm>
        <a:off x="2378083" y="2522374"/>
        <a:ext cx="1968750" cy="1192500"/>
      </dsp:txXfrm>
    </dsp:sp>
    <dsp:sp modelId="{EC5C4049-2F5E-4CCC-B5A5-4050477DB12C}">
      <dsp:nvSpPr>
        <dsp:cNvPr id="0" name=""/>
        <dsp:cNvSpPr/>
      </dsp:nvSpPr>
      <dsp:spPr>
        <a:xfrm>
          <a:off x="5075271" y="947373"/>
          <a:ext cx="1200937" cy="1200937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2EDD3EC-2E81-4890-ABB7-630ABD79BF31}">
      <dsp:nvSpPr>
        <dsp:cNvPr id="0" name=""/>
        <dsp:cNvSpPr/>
      </dsp:nvSpPr>
      <dsp:spPr>
        <a:xfrm>
          <a:off x="5331209" y="1203311"/>
          <a:ext cx="689062" cy="689062"/>
        </a:xfrm>
        <a:prstGeom prst="rect">
          <a:avLst/>
        </a:prstGeom>
        <a:blipFill>
          <a:blip xmlns:r="http://schemas.openxmlformats.org/officeDocument/2006/relationships" r:embed="rId5"/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E2BB0F0-D9B4-47B8-8B34-8E298ABB7845}">
      <dsp:nvSpPr>
        <dsp:cNvPr id="0" name=""/>
        <dsp:cNvSpPr/>
      </dsp:nvSpPr>
      <dsp:spPr>
        <a:xfrm>
          <a:off x="4691365" y="2522374"/>
          <a:ext cx="1968750" cy="119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400" kern="1200">
              <a:latin typeface="Alasassy Caps"/>
            </a:rPr>
            <a:t>CLI can be hard to use for some </a:t>
          </a:r>
        </a:p>
      </dsp:txBody>
      <dsp:txXfrm>
        <a:off x="4691365" y="2522374"/>
        <a:ext cx="1968750" cy="11925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12/10/2025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Fedq22tXuIU?feature=oembed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microsoft.com/office/2007/relationships/hdphoto" Target="../media/hdphoto1.wdp"/><Relationship Id="rId7" Type="http://schemas.openxmlformats.org/officeDocument/2006/relationships/diagramColors" Target="../diagrams/colors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15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Relationship Id="rId9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mailto:jane@example.com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24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3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38525" y="1036638"/>
            <a:ext cx="9144000" cy="2387600"/>
          </a:xfrm>
        </p:spPr>
        <p:txBody>
          <a:bodyPr/>
          <a:lstStyle/>
          <a:p>
            <a:r>
              <a:rPr lang="en-US">
                <a:solidFill>
                  <a:srgbClr val="C00000"/>
                </a:solidFill>
                <a:latin typeface="Chiller"/>
              </a:rPr>
              <a:t>M3 Presentation  </a:t>
            </a:r>
            <a:endParaRPr lang="en-US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79C22081-C284-9AA3-2BC8-A8748BF5EE28}"/>
              </a:ext>
            </a:extLst>
          </p:cNvPr>
          <p:cNvSpPr txBox="1">
            <a:spLocks/>
          </p:cNvSpPr>
          <p:nvPr/>
        </p:nvSpPr>
        <p:spPr>
          <a:xfrm>
            <a:off x="6390197" y="3831618"/>
            <a:ext cx="3543472" cy="12963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>
                <a:latin typeface="Alasassy Caps"/>
              </a:rPr>
              <a:t>By: Taja Hicks, Luis Morales,</a:t>
            </a:r>
            <a:endParaRPr lang="en-US" sz="2400"/>
          </a:p>
          <a:p>
            <a:pPr marL="0" indent="0">
              <a:buNone/>
            </a:pPr>
            <a:r>
              <a:rPr lang="en-US" sz="2400">
                <a:latin typeface="Alasassy Caps"/>
              </a:rPr>
              <a:t> Abigail Rodriguez Vazquez</a:t>
            </a:r>
            <a:endParaRPr lang="en-US" sz="2400"/>
          </a:p>
          <a:p>
            <a:pPr marL="0"/>
            <a:endParaRPr lang="en-US" sz="2000"/>
          </a:p>
        </p:txBody>
      </p:sp>
      <p:pic>
        <p:nvPicPr>
          <p:cNvPr id="3" name="Picture 2" descr="Crows Artwork, Bird Silhouette, Dark Ravens Transparent">
            <a:extLst>
              <a:ext uri="{FF2B5EF4-FFF2-40B4-BE49-F238E27FC236}">
                <a16:creationId xmlns:a16="http://schemas.microsoft.com/office/drawing/2014/main" id="{38637724-209D-D206-9DD1-1F1BE7713F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8921" y="-200025"/>
            <a:ext cx="6234921" cy="7059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20CD6C-8453-D5ED-3D59-1FFC9566F0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CDE07F-B235-F138-E421-03474969B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lasassy Caps"/>
              </a:rPr>
              <a:t>Contribution: GUI</a:t>
            </a:r>
          </a:p>
        </p:txBody>
      </p:sp>
      <p:pic>
        <p:nvPicPr>
          <p:cNvPr id="7" name="Online Media 6" title="Blackbird Enhancements">
            <a:hlinkClick r:id="" action="ppaction://noaction"/>
            <a:extLst>
              <a:ext uri="{FF2B5EF4-FFF2-40B4-BE49-F238E27FC236}">
                <a16:creationId xmlns:a16="http://schemas.microsoft.com/office/drawing/2014/main" id="{507BC39A-0279-9C07-A0F3-721B6EAE8894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870914" y="1696229"/>
            <a:ext cx="8074774" cy="4653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9371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" name="Picture 490" descr="Dripping Blood Png">
            <a:extLst>
              <a:ext uri="{FF2B5EF4-FFF2-40B4-BE49-F238E27FC236}">
                <a16:creationId xmlns:a16="http://schemas.microsoft.com/office/drawing/2014/main" id="{5418BA15-5477-171C-2E9C-7AE382ECA0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566676" y="-871268"/>
            <a:ext cx="1827290" cy="353970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E60A94A-0506-2939-93CB-9641A7A5E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>
                <a:latin typeface="Alasassy Caps"/>
              </a:rPr>
              <a:t>Introduction to Blackbird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82BA1C6A-56DB-0522-6913-44F81D2CC1B2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22540" y="1638720"/>
          <a:ext cx="11205713" cy="48545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7824310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B4EB3E-D05C-C4D3-7C29-7B224F6C30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D59A3D-923A-A300-CFA1-020F69A74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0684" y="361885"/>
            <a:ext cx="10515600" cy="1325563"/>
          </a:xfrm>
        </p:spPr>
        <p:txBody>
          <a:bodyPr>
            <a:normAutofit/>
          </a:bodyPr>
          <a:lstStyle/>
          <a:p>
            <a:r>
              <a:rPr lang="en-US" sz="4800">
                <a:latin typeface="Alasassy Caps"/>
                <a:ea typeface="Yu Gothic"/>
              </a:rPr>
              <a:t>Strengths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4C72EF-FE6B-2A2D-C018-AF3C0F7C6B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96634" y="2096434"/>
            <a:ext cx="5157787" cy="3684588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3200">
                <a:latin typeface="Alasassy Caps"/>
                <a:ea typeface="Yu Gothic"/>
              </a:rPr>
              <a:t>Broad range of platforms (over 600)</a:t>
            </a:r>
          </a:p>
          <a:p>
            <a:r>
              <a:rPr lang="en-US" sz="3200">
                <a:latin typeface="Alasassy Caps"/>
                <a:ea typeface="Yu Gothic"/>
              </a:rPr>
              <a:t>AI integration and the option to choose whether you want to use it or not</a:t>
            </a:r>
          </a:p>
          <a:p>
            <a:r>
              <a:rPr lang="en-US" sz="3200">
                <a:latin typeface="Alasassy Caps"/>
                <a:ea typeface="Yu Gothic"/>
              </a:rPr>
              <a:t>Metadata Extraction</a:t>
            </a:r>
          </a:p>
          <a:p>
            <a:r>
              <a:rPr lang="en-US" sz="3200">
                <a:latin typeface="Alasassy Caps"/>
                <a:ea typeface="Yu Gothic"/>
              </a:rPr>
              <a:t>Multiple export options</a:t>
            </a:r>
          </a:p>
          <a:p>
            <a:r>
              <a:rPr lang="en-US" sz="3200">
                <a:latin typeface="Alasassy Caps"/>
                <a:ea typeface="Yu Gothic"/>
              </a:rPr>
              <a:t>Customizable filters</a:t>
            </a:r>
          </a:p>
          <a:p>
            <a:pPr marL="0" indent="0">
              <a:buNone/>
            </a:pPr>
            <a:endParaRPr lang="en-US"/>
          </a:p>
        </p:txBody>
      </p:sp>
      <p:pic>
        <p:nvPicPr>
          <p:cNvPr id="4" name="Picture 3" descr="A bird lifting weights with a beak&#10;&#10;AI-generated content may be incorrect.">
            <a:extLst>
              <a:ext uri="{FF2B5EF4-FFF2-40B4-BE49-F238E27FC236}">
                <a16:creationId xmlns:a16="http://schemas.microsoft.com/office/drawing/2014/main" id="{51F2962D-1A66-C228-4E81-0161315BEE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9423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54C13B-F9D6-F879-2EB3-D07702D3EB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5E2C9-76FF-841F-CDC8-0F7452A04C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9978" y="1385917"/>
            <a:ext cx="5389419" cy="1318636"/>
          </a:xfrm>
        </p:spPr>
        <p:txBody>
          <a:bodyPr/>
          <a:lstStyle/>
          <a:p>
            <a:r>
              <a:rPr lang="en-US">
                <a:latin typeface="Alasassy Caps"/>
              </a:rPr>
              <a:t>Weaknesses</a:t>
            </a:r>
          </a:p>
        </p:txBody>
      </p:sp>
      <p:graphicFrame>
        <p:nvGraphicFramePr>
          <p:cNvPr id="9" name="Content Placeholder 2">
            <a:extLst>
              <a:ext uri="{FF2B5EF4-FFF2-40B4-BE49-F238E27FC236}">
                <a16:creationId xmlns:a16="http://schemas.microsoft.com/office/drawing/2014/main" id="{FD43F1B5-1D47-B250-A5DB-F989DC9AED2E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102516988"/>
              </p:ext>
            </p:extLst>
          </p:nvPr>
        </p:nvGraphicFramePr>
        <p:xfrm>
          <a:off x="106545" y="1829339"/>
          <a:ext cx="6724918" cy="46622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5" descr="A bird holding a magnifying glass&#10;&#10;AI-generated content may be incorrect.">
            <a:extLst>
              <a:ext uri="{FF2B5EF4-FFF2-40B4-BE49-F238E27FC236}">
                <a16:creationId xmlns:a16="http://schemas.microsoft.com/office/drawing/2014/main" id="{0986FB66-D3E2-0F96-DB98-A13E71BEA99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33030" y="442"/>
            <a:ext cx="5777345" cy="8700654"/>
          </a:xfrm>
          <a:prstGeom prst="rect">
            <a:avLst/>
          </a:prstGeom>
        </p:spPr>
      </p:pic>
      <p:pic>
        <p:nvPicPr>
          <p:cNvPr id="7" name="Picture 6" descr="Dripping Blood Png">
            <a:extLst>
              <a:ext uri="{FF2B5EF4-FFF2-40B4-BE49-F238E27FC236}">
                <a16:creationId xmlns:a16="http://schemas.microsoft.com/office/drawing/2014/main" id="{79981203-0681-CE21-526F-F1FB45F54BC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552299" y="-1460740"/>
            <a:ext cx="1827290" cy="3539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9036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4B554-F13F-A8B1-699B-C116AE32FB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655" y="150380"/>
            <a:ext cx="10515600" cy="1325563"/>
          </a:xfrm>
        </p:spPr>
        <p:txBody>
          <a:bodyPr/>
          <a:lstStyle/>
          <a:p>
            <a:r>
              <a:rPr lang="en-US">
                <a:latin typeface="Alasassy Caps"/>
              </a:rPr>
              <a:t>Examples of commands 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6DC21B-47E1-0DFC-76F7-64B42EF1F1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278" y="1812163"/>
            <a:ext cx="52578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600">
                <a:latin typeface="Alasassy Caps"/>
                <a:ea typeface="+mn-lt"/>
                <a:cs typeface="+mn-lt"/>
              </a:rPr>
              <a:t>Search for accounts by username.</a:t>
            </a:r>
            <a:endParaRPr lang="en-US" sz="1600">
              <a:latin typeface="Alasassy Caps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600">
                <a:latin typeface="Alasassy Caps"/>
                <a:ea typeface="+mn-lt"/>
                <a:cs typeface="+mn-lt"/>
              </a:rPr>
              <a:t>--username &lt;name&gt;</a:t>
            </a:r>
          </a:p>
          <a:p>
            <a:r>
              <a:rPr lang="en-US" sz="1600">
                <a:latin typeface="Alasassy Caps"/>
                <a:ea typeface="+mn-lt"/>
                <a:cs typeface="+mn-lt"/>
              </a:rPr>
              <a:t>Search for accounts by email.</a:t>
            </a:r>
            <a:endParaRPr lang="en-US" sz="1600">
              <a:latin typeface="Alasassy Caps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600">
                <a:latin typeface="Alasassy Caps"/>
                <a:ea typeface="+mn-lt"/>
                <a:cs typeface="+mn-lt"/>
              </a:rPr>
              <a:t>--email &lt;email&gt;</a:t>
            </a:r>
          </a:p>
          <a:p>
            <a:r>
              <a:rPr lang="en-US" sz="1600">
                <a:latin typeface="Alasassy Caps"/>
                <a:ea typeface="+mn-lt"/>
                <a:cs typeface="+mn-lt"/>
              </a:rPr>
              <a:t>List all supported platforms (600+ sites via </a:t>
            </a:r>
            <a:r>
              <a:rPr lang="en-US" sz="1600" err="1">
                <a:latin typeface="Alasassy Caps"/>
                <a:ea typeface="+mn-lt"/>
                <a:cs typeface="+mn-lt"/>
              </a:rPr>
              <a:t>WhatsMyName</a:t>
            </a:r>
            <a:r>
              <a:rPr lang="en-US" sz="1600">
                <a:latin typeface="Alasassy Caps"/>
                <a:ea typeface="+mn-lt"/>
                <a:cs typeface="+mn-lt"/>
              </a:rPr>
              <a:t> integration).</a:t>
            </a:r>
            <a:endParaRPr lang="en-US" sz="1600">
              <a:latin typeface="Alasassy Caps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600">
                <a:latin typeface="Alasassy Caps"/>
                <a:ea typeface="+mn-lt"/>
                <a:cs typeface="+mn-lt"/>
              </a:rPr>
              <a:t>--list-sites</a:t>
            </a:r>
          </a:p>
          <a:p>
            <a:r>
              <a:rPr lang="en-US" sz="1600">
                <a:latin typeface="Alasassy Caps"/>
                <a:ea typeface="+mn-lt"/>
                <a:cs typeface="+mn-lt"/>
              </a:rPr>
              <a:t>Display all results, not just found accounts.</a:t>
            </a:r>
            <a:endParaRPr lang="en-US" sz="1600">
              <a:latin typeface="Alasassy Caps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600">
                <a:latin typeface="Alasassy Caps"/>
                <a:ea typeface="+mn-lt"/>
                <a:cs typeface="+mn-lt"/>
              </a:rPr>
              <a:t>--show-all</a:t>
            </a:r>
          </a:p>
          <a:p>
            <a:r>
              <a:rPr lang="en-US" sz="1600">
                <a:latin typeface="Alasassy Caps"/>
                <a:ea typeface="+mn-lt"/>
                <a:cs typeface="+mn-lt"/>
              </a:rPr>
              <a:t>Export results to PDF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600">
                <a:latin typeface="Alasassy Caps"/>
                <a:ea typeface="+mn-lt"/>
                <a:cs typeface="+mn-lt"/>
              </a:rPr>
              <a:t>--PDF</a:t>
            </a:r>
          </a:p>
          <a:p>
            <a:r>
              <a:rPr lang="en-US" sz="1600">
                <a:latin typeface="Alasassy Caps"/>
                <a:ea typeface="+mn-lt"/>
                <a:cs typeface="+mn-lt"/>
              </a:rPr>
              <a:t>port results to CSV.</a:t>
            </a:r>
            <a:endParaRPr lang="en-US" sz="1600">
              <a:latin typeface="Alasassy Caps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600">
                <a:latin typeface="Alasassy Caps"/>
                <a:ea typeface="+mn-lt"/>
                <a:cs typeface="+mn-lt"/>
              </a:rPr>
              <a:t>--CSV</a:t>
            </a:r>
          </a:p>
          <a:p>
            <a:endParaRPr lang="en-US">
              <a:latin typeface="Aptos"/>
              <a:ea typeface="+mn-lt"/>
              <a:cs typeface="+mn-lt"/>
            </a:endParaRPr>
          </a:p>
          <a:p>
            <a:pPr lvl="1">
              <a:buFont typeface="Courier New" panose="020B0604020202020204" pitchFamily="34" charset="0"/>
              <a:buChar char="o"/>
            </a:pPr>
            <a:endParaRPr lang="en-US" sz="1600">
              <a:latin typeface="Alasassy Caps"/>
              <a:ea typeface="+mn-lt"/>
              <a:cs typeface="+mn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7CAE4A-18BF-430C-8BA1-C829F87163C4}"/>
              </a:ext>
            </a:extLst>
          </p:cNvPr>
          <p:cNvSpPr txBox="1"/>
          <p:nvPr/>
        </p:nvSpPr>
        <p:spPr>
          <a:xfrm>
            <a:off x="6635804" y="1711430"/>
            <a:ext cx="5202382" cy="3141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1600">
                <a:latin typeface="Alasassy Caps"/>
              </a:rPr>
              <a:t>Generate an API key for AI-powered profiling. </a:t>
            </a:r>
          </a:p>
          <a:p>
            <a:pPr marL="742950" lvl="1" indent="-285750">
              <a:lnSpc>
                <a:spcPct val="90000"/>
              </a:lnSpc>
              <a:spcBef>
                <a:spcPts val="500"/>
              </a:spcBef>
              <a:buFont typeface="Courier New,monospace"/>
              <a:buChar char="o"/>
            </a:pPr>
            <a:r>
              <a:rPr lang="en-US" sz="1600">
                <a:latin typeface="Alasassy Caps"/>
              </a:rPr>
              <a:t>--Setup-ai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1600">
                <a:latin typeface="Alasassy Caps"/>
              </a:rPr>
              <a:t>Enable AI analysis of found accounts.  </a:t>
            </a:r>
          </a:p>
          <a:p>
            <a:pPr marL="742950" lvl="1" indent="-285750">
              <a:lnSpc>
                <a:spcPct val="90000"/>
              </a:lnSpc>
              <a:spcBef>
                <a:spcPts val="500"/>
              </a:spcBef>
              <a:buFont typeface="Courier New,monospace"/>
              <a:buChar char="o"/>
            </a:pPr>
            <a:r>
              <a:rPr lang="en-US" sz="1600">
                <a:latin typeface="Alasassy Caps"/>
              </a:rPr>
              <a:t>--ai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1600">
                <a:latin typeface="Alasassy Caps"/>
              </a:rPr>
              <a:t>Use a proxy for requests.   </a:t>
            </a:r>
          </a:p>
          <a:p>
            <a:pPr marL="742950" lvl="1" indent="-285750">
              <a:lnSpc>
                <a:spcPct val="90000"/>
              </a:lnSpc>
              <a:spcBef>
                <a:spcPts val="500"/>
              </a:spcBef>
              <a:buFont typeface="Courier New,monospace"/>
              <a:buChar char="o"/>
            </a:pPr>
            <a:r>
              <a:rPr lang="en-US" sz="1600">
                <a:latin typeface="Alasassy Caps"/>
              </a:rPr>
              <a:t>—proxy &lt;</a:t>
            </a:r>
            <a:r>
              <a:rPr lang="en-US" sz="1600" err="1">
                <a:latin typeface="Alasassy Caps"/>
              </a:rPr>
              <a:t>url</a:t>
            </a:r>
            <a:r>
              <a:rPr lang="en-US" sz="1600">
                <a:latin typeface="Alasassy Caps"/>
              </a:rPr>
              <a:t>&gt;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1600">
                <a:latin typeface="Alasassy Caps"/>
              </a:rPr>
              <a:t>Launch a local web server for GUI access.</a:t>
            </a:r>
          </a:p>
          <a:p>
            <a:pPr marL="742950" lvl="1" indent="-285750">
              <a:lnSpc>
                <a:spcPct val="90000"/>
              </a:lnSpc>
              <a:spcBef>
                <a:spcPts val="500"/>
              </a:spcBef>
              <a:buFont typeface="Courier New,monospace"/>
              <a:buChar char="o"/>
            </a:pPr>
            <a:r>
              <a:rPr lang="en-US" sz="1600">
                <a:latin typeface="Alasassy Caps"/>
              </a:rPr>
              <a:t>--web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1600">
                <a:latin typeface="Alasassy Caps"/>
              </a:rPr>
              <a:t>Read results from a saved JSON file</a:t>
            </a:r>
          </a:p>
          <a:p>
            <a:pPr marL="742950" lvl="1" indent="-285750">
              <a:lnSpc>
                <a:spcPct val="90000"/>
              </a:lnSpc>
              <a:spcBef>
                <a:spcPts val="500"/>
              </a:spcBef>
              <a:buFont typeface="Courier New,monospace"/>
              <a:buChar char="o"/>
            </a:pPr>
            <a:r>
              <a:rPr lang="en-US" sz="1600">
                <a:latin typeface="Alasassy Caps"/>
              </a:rPr>
              <a:t>-f &lt;filename&gt;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A89152-D658-CEC8-AAD4-5074C9A024B1}"/>
              </a:ext>
            </a:extLst>
          </p:cNvPr>
          <p:cNvSpPr txBox="1"/>
          <p:nvPr/>
        </p:nvSpPr>
        <p:spPr>
          <a:xfrm>
            <a:off x="685278" y="1309646"/>
            <a:ext cx="800100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>
                <a:latin typeface="Alasassy Caps"/>
                <a:cs typeface="Arial"/>
              </a:rPr>
              <a:t>//blackbird has 11 core commands that can be used with blackbird.py  </a:t>
            </a: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C20C2A-65C4-CAD4-435B-67C1DAD92947}"/>
              </a:ext>
            </a:extLst>
          </p:cNvPr>
          <p:cNvSpPr txBox="1"/>
          <p:nvPr/>
        </p:nvSpPr>
        <p:spPr>
          <a:xfrm>
            <a:off x="4114278" y="5133502"/>
            <a:ext cx="5036127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Alasassy Caps"/>
                <a:ea typeface="+mn-lt"/>
                <a:cs typeface="+mn-lt"/>
              </a:rPr>
              <a:t>Example Usage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latin typeface="Alasassy Caps"/>
                <a:ea typeface="+mn-lt"/>
                <a:cs typeface="+mn-lt"/>
              </a:rPr>
              <a:t>python blackbird.py --username </a:t>
            </a:r>
            <a:r>
              <a:rPr lang="en-US" err="1">
                <a:latin typeface="Alasassy Caps"/>
                <a:ea typeface="+mn-lt"/>
                <a:cs typeface="+mn-lt"/>
              </a:rPr>
              <a:t>johndoe</a:t>
            </a:r>
            <a:endParaRPr lang="en-US">
              <a:latin typeface="Alasassy Caps"/>
            </a:endParaRPr>
          </a:p>
          <a:p>
            <a:pPr marL="285750" indent="-285750">
              <a:buFont typeface="Arial"/>
              <a:buChar char="•"/>
            </a:pPr>
            <a:r>
              <a:rPr lang="en-US">
                <a:latin typeface="Alasassy Caps"/>
                <a:ea typeface="+mn-lt"/>
                <a:cs typeface="+mn-lt"/>
              </a:rPr>
              <a:t>python blackbird.py --email </a:t>
            </a:r>
            <a:r>
              <a:rPr lang="en-US">
                <a:latin typeface="Alasassy Caps"/>
                <a:ea typeface="+mn-lt"/>
                <a:cs typeface="+mn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johndoe@example.com</a:t>
            </a:r>
            <a:r>
              <a:rPr lang="en-US">
                <a:latin typeface="Alasassy Caps"/>
                <a:ea typeface="+mn-lt"/>
                <a:cs typeface="+mn-lt"/>
              </a:rPr>
              <a:t> --pdf</a:t>
            </a:r>
            <a:endParaRPr lang="en-US">
              <a:latin typeface="Alasassy Caps"/>
            </a:endParaRPr>
          </a:p>
          <a:p>
            <a:pPr marL="285750" indent="-285750">
              <a:buFont typeface="Arial"/>
              <a:buChar char="•"/>
            </a:pPr>
            <a:r>
              <a:rPr lang="en-US">
                <a:latin typeface="Alasassy Caps"/>
                <a:ea typeface="+mn-lt"/>
                <a:cs typeface="+mn-lt"/>
              </a:rPr>
              <a:t>python blackbird.py --list-sites</a:t>
            </a:r>
            <a:endParaRPr lang="en-US">
              <a:latin typeface="Alasassy Caps"/>
            </a:endParaRPr>
          </a:p>
          <a:p>
            <a:pPr marL="285750" indent="-285750">
              <a:buFont typeface="Arial"/>
              <a:buChar char="•"/>
            </a:pPr>
            <a:r>
              <a:rPr lang="en-US">
                <a:latin typeface="Alasassy Caps"/>
                <a:ea typeface="+mn-lt"/>
                <a:cs typeface="+mn-lt"/>
              </a:rPr>
              <a:t>python blackbird.py --username </a:t>
            </a:r>
            <a:r>
              <a:rPr lang="en-US" err="1">
                <a:latin typeface="Alasassy Caps"/>
                <a:ea typeface="+mn-lt"/>
                <a:cs typeface="+mn-lt"/>
              </a:rPr>
              <a:t>johndoe</a:t>
            </a:r>
            <a:r>
              <a:rPr lang="en-US">
                <a:latin typeface="Alasassy Caps"/>
                <a:ea typeface="+mn-lt"/>
                <a:cs typeface="+mn-lt"/>
              </a:rPr>
              <a:t> --ai</a:t>
            </a:r>
            <a:endParaRPr lang="en-US">
              <a:latin typeface="Alasassy Caps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25B03E7-577B-FD21-A1B9-79C7C48CCE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8528" y="5673437"/>
            <a:ext cx="1094509" cy="1066800"/>
          </a:xfrm>
          <a:prstGeom prst="rect">
            <a:avLst/>
          </a:prstGeom>
        </p:spPr>
      </p:pic>
      <p:pic>
        <p:nvPicPr>
          <p:cNvPr id="9" name="Graphic 8" descr="Cmd Terminal with solid fill">
            <a:extLst>
              <a:ext uri="{FF2B5EF4-FFF2-40B4-BE49-F238E27FC236}">
                <a16:creationId xmlns:a16="http://schemas.microsoft.com/office/drawing/2014/main" id="{4725EB37-712E-9814-5CB3-81AECF5985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49707" y="340744"/>
            <a:ext cx="914400" cy="914400"/>
          </a:xfrm>
          <a:prstGeom prst="rect">
            <a:avLst/>
          </a:prstGeom>
        </p:spPr>
      </p:pic>
      <p:pic>
        <p:nvPicPr>
          <p:cNvPr id="11" name="Picture 10" descr="Dripping Blood Overlay with Drops Splashes PNG Transparent Background ...">
            <a:extLst>
              <a:ext uri="{FF2B5EF4-FFF2-40B4-BE49-F238E27FC236}">
                <a16:creationId xmlns:a16="http://schemas.microsoft.com/office/drawing/2014/main" id="{F95302E5-953B-8B3B-3B4E-B452CF6837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70477" y="1063207"/>
            <a:ext cx="701617" cy="590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237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1EC4F1-B427-040C-5D1A-7600C1C3CA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5F9277-C4C3-0508-D1C8-93264F2A9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lasassy Caps"/>
                <a:ea typeface="Calibri"/>
                <a:cs typeface="Calibri"/>
              </a:rPr>
              <a:t>Code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FCB646-CB9E-BB4D-7E85-AFBD78D90E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5830" y="1336258"/>
            <a:ext cx="5157787" cy="823912"/>
          </a:xfrm>
        </p:spPr>
        <p:txBody>
          <a:bodyPr>
            <a:normAutofit/>
          </a:bodyPr>
          <a:lstStyle/>
          <a:p>
            <a:r>
              <a:rPr lang="en-US" sz="2800" b="0">
                <a:latin typeface="Alasassy Caps"/>
                <a:ea typeface="+mn-lt"/>
                <a:cs typeface="+mn-lt"/>
              </a:rPr>
              <a:t>email.py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F273695-9C8A-03BB-41FF-360BD3DD8D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88242" y="1336258"/>
            <a:ext cx="5183188" cy="823912"/>
          </a:xfrm>
        </p:spPr>
        <p:txBody>
          <a:bodyPr>
            <a:normAutofit/>
          </a:bodyPr>
          <a:lstStyle/>
          <a:p>
            <a:r>
              <a:rPr lang="en-US" sz="2800" b="0">
                <a:latin typeface="Alasassy Caps"/>
                <a:ea typeface="Verdana"/>
                <a:cs typeface="Arial"/>
              </a:rPr>
              <a:t>username.py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41C88C2-B999-E6F0-3970-3AF45F4AEF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9617" y="2151289"/>
            <a:ext cx="5717178" cy="40750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04A0E07-B7C4-D7F1-632B-8C3576202F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443" y="2158908"/>
            <a:ext cx="5753102" cy="3363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7503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FC642-8DE8-6854-BE21-2F9BA924E5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lasassy Caps"/>
              </a:rPr>
              <a:t>Contribution: CLI</a:t>
            </a:r>
          </a:p>
        </p:txBody>
      </p:sp>
      <p:pic>
        <p:nvPicPr>
          <p:cNvPr id="4" name="Screen Recording 2025-12-09 234352">
            <a:hlinkClick r:id="" action="ppaction://media"/>
            <a:extLst>
              <a:ext uri="{FF2B5EF4-FFF2-40B4-BE49-F238E27FC236}">
                <a16:creationId xmlns:a16="http://schemas.microsoft.com/office/drawing/2014/main" id="{4AB7DCB2-63F8-81A2-8D65-1E3B464B437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293284" y="1941182"/>
            <a:ext cx="5688882" cy="3880171"/>
          </a:xfrm>
          <a:prstGeom prst="rect">
            <a:avLst/>
          </a:prstGeom>
        </p:spPr>
      </p:pic>
      <p:pic>
        <p:nvPicPr>
          <p:cNvPr id="3" name="Screen Recording 2025-12-10 000654">
            <a:hlinkClick r:id="" action="ppaction://media"/>
            <a:extLst>
              <a:ext uri="{FF2B5EF4-FFF2-40B4-BE49-F238E27FC236}">
                <a16:creationId xmlns:a16="http://schemas.microsoft.com/office/drawing/2014/main" id="{C6E02980-2055-5CE1-4FC9-9D83FA0E0893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22044" y="1941180"/>
            <a:ext cx="5876675" cy="3880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784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>
                <p:cTn id="1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57661-68C5-A1F5-D7CD-51EEE77E0C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lasassy Caps"/>
              </a:rPr>
              <a:t>Contribution: Flask</a:t>
            </a:r>
            <a:endParaRPr lang="en-US"/>
          </a:p>
        </p:txBody>
      </p:sp>
      <p:pic>
        <p:nvPicPr>
          <p:cNvPr id="4" name="Content Placeholder 3" descr="A screenshot of a video game&#10;&#10;AI-generated content may be incorrect.">
            <a:extLst>
              <a:ext uri="{FF2B5EF4-FFF2-40B4-BE49-F238E27FC236}">
                <a16:creationId xmlns:a16="http://schemas.microsoft.com/office/drawing/2014/main" id="{B1543860-5D11-B805-8138-A7101F5ECF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113" r="6378" b="332"/>
          <a:stretch>
            <a:fillRect/>
          </a:stretch>
        </p:blipFill>
        <p:spPr>
          <a:xfrm>
            <a:off x="837838" y="1911889"/>
            <a:ext cx="5006071" cy="3434126"/>
          </a:xfrm>
          <a:prstGeom prst="rect">
            <a:avLst/>
          </a:prstGeom>
        </p:spPr>
      </p:pic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DE28318-CA29-F388-2FB1-E01A33474A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7" y="1914120"/>
            <a:ext cx="5032079" cy="3432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0382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644169-BEFA-5323-53CF-C6D2FC766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lasassy Caps"/>
              </a:rPr>
              <a:t>Contribution: </a:t>
            </a:r>
            <a:r>
              <a:rPr lang="en-US" err="1">
                <a:latin typeface="Alasassy Caps"/>
              </a:rPr>
              <a:t>Tkinter</a:t>
            </a:r>
            <a:endParaRPr lang="en-US" err="1"/>
          </a:p>
        </p:txBody>
      </p:sp>
      <p:pic>
        <p:nvPicPr>
          <p:cNvPr id="4" name="Content Placeholder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45C8E14-7879-F9BA-C22A-D48365EF36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7647" y="1710606"/>
            <a:ext cx="5340855" cy="4351338"/>
          </a:xfrm>
          <a:prstGeom prst="rect">
            <a:avLst/>
          </a:prstGeom>
        </p:spPr>
      </p:pic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2EAE062-E611-B486-A980-0B7124BC57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9823" y="1714769"/>
            <a:ext cx="5374617" cy="4377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0307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10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office theme</vt:lpstr>
      <vt:lpstr>M3 Presentation  </vt:lpstr>
      <vt:lpstr>Introduction to Blackbird</vt:lpstr>
      <vt:lpstr>Strengths</vt:lpstr>
      <vt:lpstr>Weaknesses</vt:lpstr>
      <vt:lpstr>Examples of commands </vt:lpstr>
      <vt:lpstr>Code</vt:lpstr>
      <vt:lpstr>Contribution: CLI</vt:lpstr>
      <vt:lpstr>Contribution: Flask</vt:lpstr>
      <vt:lpstr>Contribution: Tkinter</vt:lpstr>
      <vt:lpstr>Contribution: GUI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revision>3</cp:revision>
  <dcterms:created xsi:type="dcterms:W3CDTF">2025-12-09T22:51:18Z</dcterms:created>
  <dcterms:modified xsi:type="dcterms:W3CDTF">2025-12-11T02:03:07Z</dcterms:modified>
</cp:coreProperties>
</file>